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0" r:id="rId3"/>
    <p:sldId id="262" r:id="rId4"/>
    <p:sldId id="263" r:id="rId5"/>
    <p:sldId id="261" r:id="rId6"/>
    <p:sldId id="257" r:id="rId7"/>
    <p:sldId id="256" r:id="rId8"/>
    <p:sldId id="258" r:id="rId9"/>
    <p:sldId id="259" r:id="rId10"/>
    <p:sldId id="265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95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" contrast="-17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Культура и быт российских немцев Алтайского края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258"/>
            <a:ext cx="4495800" cy="6850742"/>
          </a:xfrm>
        </p:spPr>
      </p:pic>
      <p:sp>
        <p:nvSpPr>
          <p:cNvPr id="2" name="TextBox 1"/>
          <p:cNvSpPr txBox="1"/>
          <p:nvPr/>
        </p:nvSpPr>
        <p:spPr>
          <a:xfrm>
            <a:off x="4495800" y="26670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Молодожены в свадебной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одежде (с.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Дегтярка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Тарелка (с.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Гришковка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Тарелка с. Гришков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4040188" cy="26934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312420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Тарелка (с.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Ананьевка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тарелка Янцен Лидия Артуровна (директор музея с.Ананьевка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886200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04800"/>
            <a:ext cx="3505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диалект: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Hede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net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moj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Monn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gesehe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нет мой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гесее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In die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krihne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Weide </a:t>
            </a:r>
          </a:p>
          <a:p>
            <a:pPr algn="just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крине вайде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plous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kartisje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on </a:t>
            </a:r>
          </a:p>
          <a:p>
            <a:pPr algn="just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 хот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картисье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schnuptuch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in die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seide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шнуптух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сайде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)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810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литературный</a:t>
            </a: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Haben sie meinen Mann gesehen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auf grünen Weiden?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Er hat nur ein «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Kartus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» an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und Taschentuch in der Seite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962400"/>
            <a:ext cx="381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перевод</a:t>
            </a:r>
            <a:r>
              <a:rPr lang="de-DE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видели вы моего мужа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зеленых лугах?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нем лишь картуз надет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носовой платок в боку (в кармане)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95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" contrast="-17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828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Макеты первых домов в с.Подсосно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7" name="TextBox 6"/>
          <p:cNvSpPr txBox="1"/>
          <p:nvPr/>
        </p:nvSpPr>
        <p:spPr>
          <a:xfrm>
            <a:off x="0" y="6324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Макеты первых домов (с.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Подсосново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5486400"/>
            <a:ext cx="4040188" cy="45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Ручка дверная (с.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Гришковка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ложка подсосново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304800"/>
            <a:ext cx="4214416" cy="280961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00600" y="3124200"/>
            <a:ext cx="4041775" cy="45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Ложка именная (с.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Подсосново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ручка дверная с. Гришковка. музей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16971" y="2121429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больти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Робольтис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(с.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Ананьевка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37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</p:spPr>
      </p:pic>
      <p:sp>
        <p:nvSpPr>
          <p:cNvPr id="8" name="TextBox 7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Лошадка (с.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Ананьевка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Шкатулка для украшений (с.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Ананьевка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3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иван-кровать с. Ананье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Диван – кровать (с.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Ананьевка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фет с. Гришко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4400" y="914400"/>
            <a:ext cx="6858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2895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Буфет (с.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Гришковка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Шпрух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(с.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Гальбштадт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190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Kultura</dc:creator>
  <cp:lastModifiedBy>днс</cp:lastModifiedBy>
  <cp:revision>16</cp:revision>
  <dcterms:created xsi:type="dcterms:W3CDTF">2020-09-23T03:56:39Z</dcterms:created>
  <dcterms:modified xsi:type="dcterms:W3CDTF">2020-09-23T14:01:24Z</dcterms:modified>
</cp:coreProperties>
</file>