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0" r:id="rId2"/>
    <p:sldId id="293" r:id="rId3"/>
    <p:sldId id="298" r:id="rId4"/>
    <p:sldId id="294" r:id="rId5"/>
    <p:sldId id="295" r:id="rId6"/>
    <p:sldId id="297" r:id="rId7"/>
    <p:sldId id="296" r:id="rId8"/>
    <p:sldId id="299" r:id="rId9"/>
    <p:sldId id="300" r:id="rId10"/>
    <p:sldId id="304" r:id="rId11"/>
    <p:sldId id="303" r:id="rId12"/>
    <p:sldId id="302" r:id="rId13"/>
    <p:sldId id="301" r:id="rId14"/>
    <p:sldId id="305" r:id="rId15"/>
    <p:sldId id="308" r:id="rId16"/>
    <p:sldId id="307" r:id="rId17"/>
    <p:sldId id="306" r:id="rId18"/>
    <p:sldId id="309" r:id="rId19"/>
    <p:sldId id="292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24"/>
            <a:ext cx="7772400" cy="110251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7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6856" y="0"/>
            <a:ext cx="8229600" cy="8435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0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3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4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6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4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6856" y="0"/>
            <a:ext cx="8229600" cy="8435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4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6856" y="0"/>
            <a:ext cx="8229600" cy="8435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5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9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0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1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03038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8295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8295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</a:t>
            </a:r>
            <a:r>
              <a:rPr lang="ru-RU" dirty="0" smtClean="0">
                <a:latin typeface="Arial Narrow" panose="020B0606020202030204" pitchFamily="34" charset="0"/>
              </a:rPr>
              <a:t>»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Альтернативное урегулирование споров с участием посредника как возможный механизм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Меженин Ян Эдуардович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психологии и социологии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АФ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901301"/>
            <a:ext cx="7539966" cy="42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902219"/>
            <a:ext cx="7539968" cy="42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41580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причины неэффективности судебного института :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судебного разбирательства,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судебных издержек,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коррумпированность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и работников судебного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аппарата. 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 правосудие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для всех,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отсутствует уверенность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справедливом и законном решении судебных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4896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41580"/>
            <a:ext cx="78218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"трех волн" 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Каппеллетти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доступ к правосудию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направленное на обеспечение максимально широкого доступа к правосудию для граждан и организаций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гарантия получения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квалифицированной юридической помощи для граждан,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 защиты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 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альтернативное разрешение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споров и внедрением его отдельных элементов в судебное разбирательство.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555" y="1417588"/>
            <a:ext cx="78938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урегулирования споров при содействии медиатора на основе добровольного согласия сторон в целях достижения ими взаимоприемлемого решения. 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 от 27.07.2010 N 193-ФЗ (ред. от 26.07.2019) "Об альтернативной процедуре урегулирования споров с участием посредника (процедуре медиации)"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2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552" y="1419622"/>
            <a:ext cx="7514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медиации: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решают каким способом они урегулируют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31699"/>
            <a:ext cx="84249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«Злоупотребление положением»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«Личный интерес»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«Обществ. Интерес»</a:t>
            </a:r>
          </a:p>
          <a:p>
            <a:endParaRPr lang="ru-RU" dirty="0" smtClean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практически исключена в медиативной процедуре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отсутствием органа государственной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спора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медиации;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сами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медиатора;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примирение на взаимовыгодной, взаимообязывающей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добровольной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используют только совместные ресурсы;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сроки принятия решений;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есть вариант обращения в суд.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300" y="221171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4158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практики семейной медиации: «Развод»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практики бизнес медиации: «ФЗ-44»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практики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«Лексус»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92" y="922412"/>
            <a:ext cx="2141346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00" y="2348229"/>
            <a:ext cx="2161329" cy="1174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65" y="3659560"/>
            <a:ext cx="2132856" cy="12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4158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поисках справедливости и в условиях низкого доверия к институтам решения споров люди ищут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(коррупция, криминал, преступления).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существует легальный третий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– медиация. </a:t>
            </a:r>
          </a:p>
        </p:txBody>
      </p:sp>
    </p:spTree>
    <p:extLst>
      <p:ext uri="{BB962C8B-B14F-4D97-AF65-F5344CB8AC3E}">
        <p14:creationId xmlns:p14="http://schemas.microsoft.com/office/powerpoint/2010/main" val="21541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45" y="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rial Narrow" panose="020B0606020202030204" pitchFamily="34" charset="0"/>
              </a:rPr>
              <a:t>Эффективное поведение в конфликте</a:t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5889" y="2211710"/>
            <a:ext cx="4113711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интересам общества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государства в целях получения выгоды в виде денег, ценностей, иного имущества или услуг имущественного характера, иных имущественных прав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или для третьих лиц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незаконное предоставление такой выгоды указанному лицу другими физическими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лицами.</a:t>
            </a:r>
          </a:p>
          <a:p>
            <a:pPr algn="just"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hlinkClick r:id="rId2"/>
              </a:rPr>
              <a:t>Федеральный закон от 25.12.2008 N 273-ФЗ (ред. от 16.12.2019) "О противодействии коррупции"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коррупции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 выявлению и последующему устранению причин коррупции (профилактика коррупции);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 выявлению, предупреждению, пресечению, раскрытию и расследованию коррупционных правонарушений (борьба с коррупцией);</a:t>
            </a:r>
          </a:p>
          <a:p>
            <a:pPr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 минимизации и (или) ликвидации последствий коррупционных правонарушений.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hlinkClick r:id="rId2"/>
              </a:rPr>
              <a:t>Федеральный закон от 25.12.2008 N 273-ФЗ (ред. от 16.12.2019) "О противодействии коррупции"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 положением с целью удовлетворения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интереса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общественных ресурсов и вопреки законным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 общества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противоречие -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интерес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интереса.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300" y="1059582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Условная формула коррупции:</a:t>
            </a:r>
          </a:p>
          <a:p>
            <a:pPr marL="0" indent="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положением»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интерес»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«Обществ. Интерес»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учета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без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общественному?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институт − исторически сложившаяся устойчивая форма организации совместной деятельности людей для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потребности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граждане считают возможным удовлетворять свои интересы через механизмы социальных институтов?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граждане удовлетворены действиями общественных институтов, и на сколько эти институты способны удовлетворить интересы граждан?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граждане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доверяют общественных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57250"/>
            <a:ext cx="5544615" cy="43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57250"/>
            <a:ext cx="5904656" cy="42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2009" cy="5897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II Всероссийская научно-практическая конференция «Роль гражданского общества в противодействии коррупции»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5" y="1041580"/>
            <a:ext cx="8120245" cy="378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9" y="1349358"/>
            <a:ext cx="7321346" cy="3794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374" y="950536"/>
            <a:ext cx="8836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«Вы в целом одобряете или не одобряете деятельность:» (закрытый вопрос, один ответ).</a:t>
            </a:r>
          </a:p>
        </p:txBody>
      </p:sp>
    </p:spTree>
    <p:extLst>
      <p:ext uri="{BB962C8B-B14F-4D97-AF65-F5344CB8AC3E}">
        <p14:creationId xmlns:p14="http://schemas.microsoft.com/office/powerpoint/2010/main" val="17967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НХиГС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5112</TotalTime>
  <Words>873</Words>
  <Application>Microsoft Office PowerPoint</Application>
  <PresentationFormat>Экран (16:9)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Times New Roman</vt:lpstr>
      <vt:lpstr>Шаблон</vt:lpstr>
      <vt:lpstr>II Всероссийская научно-практическая конференция «Роль гражданского общества в противодействии коррупции» 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II Всероссийская научно-практическая конференция «Роль гражданского общества в противодействии коррупции» </vt:lpstr>
      <vt:lpstr>Эффективное поведение в конфликте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РЕКОМЕНДАЦИИ К ОФОРМЛЕНИЮ</dc:title>
  <dc:creator>Абрамова Анастасия Владимировна</dc:creator>
  <cp:lastModifiedBy>Пользователь Windows</cp:lastModifiedBy>
  <cp:revision>52</cp:revision>
  <dcterms:created xsi:type="dcterms:W3CDTF">2018-10-23T04:23:09Z</dcterms:created>
  <dcterms:modified xsi:type="dcterms:W3CDTF">2020-02-19T18:12:32Z</dcterms:modified>
</cp:coreProperties>
</file>