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69" r:id="rId4"/>
    <p:sldId id="273" r:id="rId5"/>
    <p:sldId id="270" r:id="rId6"/>
    <p:sldId id="256" r:id="rId7"/>
    <p:sldId id="259" r:id="rId8"/>
    <p:sldId id="272" r:id="rId9"/>
    <p:sldId id="258" r:id="rId10"/>
    <p:sldId id="274" r:id="rId11"/>
    <p:sldId id="27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475" y="1752601"/>
            <a:ext cx="8686800" cy="2379310"/>
          </a:xfrm>
        </p:spPr>
        <p:txBody>
          <a:bodyPr>
            <a:normAutofit/>
          </a:bodyPr>
          <a:lstStyle/>
          <a:p>
            <a:r>
              <a:rPr lang="ru-RU" dirty="0" err="1"/>
              <a:t>Шпрухи</a:t>
            </a:r>
            <a:r>
              <a:rPr lang="ru-RU" dirty="0"/>
              <a:t> РОССИЙСКИХ НЕМЦЕВ АЛТАЯ, КАК СИМВОЛ НАЦИОНАЛЬНОЙ ИДЕНТИЧНОСТИ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457201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КАУ «Алтайский краевой Российско-Немецкий Дом»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7265CC3-5300-4301-B377-FE008EA95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914400"/>
          </a:xfrm>
        </p:spPr>
        <p:txBody>
          <a:bodyPr/>
          <a:lstStyle/>
          <a:p>
            <a:pPr algn="ctr"/>
            <a:r>
              <a:rPr lang="ru-RU" dirty="0"/>
              <a:t>Музей с. </a:t>
            </a:r>
            <a:r>
              <a:rPr lang="ru-RU" dirty="0" err="1"/>
              <a:t>Ананьевка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F11D5-9A5E-4B9D-83BE-3EFA59941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114800" cy="3977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D95887-58B6-4740-B10C-FC1F70F6A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6" y="2286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1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59A94C2-FC4B-4042-A057-1B22FF21D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A00E90-4A57-4535-99CC-3381E0A17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67" y="228600"/>
            <a:ext cx="3657600" cy="45031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16F296-B0BE-4EF7-A7BA-E3977106E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62178"/>
            <a:ext cx="4800600" cy="320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9C3EE9-AFC9-4EA9-8EAB-342298574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" y="609600"/>
            <a:ext cx="48006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B81F6BC-63E5-403B-BF1F-B70EB945E6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1554163"/>
            <a:ext cx="8686800" cy="280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582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AA03BAC-A8F1-4274-8975-5EBE6E10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60960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Шпрух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84FA7-BB68-459F-BC29-3CB4F60D5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9723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1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A2113-B17C-4F42-AC3D-26345880B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6908800" cy="5181600"/>
          </a:xfrm>
          <a:prstGeom prst="rect">
            <a:avLst/>
          </a:prstGeom>
        </p:spPr>
      </p:pic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F257B65-E480-4ABE-8941-EDF2E092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6019800"/>
            <a:ext cx="8382000" cy="5334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«Определись и встреть своего Бога» (с.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99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49706B6-BBB6-4197-BEF5-6F39C9D18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914400"/>
          </a:xfrm>
        </p:spPr>
        <p:txBody>
          <a:bodyPr/>
          <a:lstStyle/>
          <a:p>
            <a:pPr algn="ctr"/>
            <a:r>
              <a:rPr lang="ru-RU" dirty="0"/>
              <a:t>Музей с. </a:t>
            </a:r>
            <a:r>
              <a:rPr lang="ru-RU" dirty="0" err="1"/>
              <a:t>Ананьевка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57A9FB-8A57-46D2-8AE3-6F664E73C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85900"/>
            <a:ext cx="6286500" cy="419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58237A-31C1-476D-BFF2-B52F02605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590"/>
            <a:ext cx="4029222" cy="39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755298B-CC95-432F-9092-AC827D0F5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8382000" cy="99060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 радости и боли всегда смотри на небо» (с.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FC57C-B377-4893-BB7B-3694CEC3C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51" y="228600"/>
            <a:ext cx="691409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ya\Desktop\Шпрухи\Гришков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304800"/>
            <a:ext cx="7086600" cy="4794610"/>
          </a:xfrm>
          <a:prstGeom prst="rect">
            <a:avLst/>
          </a:prstGeom>
          <a:noFill/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55E0BC-F3E9-4FC4-90BC-7B615CA43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458200" cy="129540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«Где радость и единство царит, там дом блестит»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Шпрух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(с.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Гальбштадт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952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F0A10-8A6C-4189-95CC-5B2A7113A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7" y="377365"/>
            <a:ext cx="7651825" cy="61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5334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2A4994-2A12-4750-B728-D5D641594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радостно на улицу, возвращайся счастливым домой» (с.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98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Times New Roman</vt:lpstr>
      <vt:lpstr>Wingdings 2</vt:lpstr>
      <vt:lpstr>Трек</vt:lpstr>
      <vt:lpstr>Шпрухи РОССИЙСКИХ НЕМЦЕВ АЛТАЯ, КАК СИМВОЛ НАЦИОНАЛЬНОЙ ИДЕНТИЧНОСТИ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Kultura</dc:creator>
  <cp:lastModifiedBy>1</cp:lastModifiedBy>
  <cp:revision>27</cp:revision>
  <dcterms:created xsi:type="dcterms:W3CDTF">2020-09-23T03:56:39Z</dcterms:created>
  <dcterms:modified xsi:type="dcterms:W3CDTF">2009-01-01T01:02:43Z</dcterms:modified>
</cp:coreProperties>
</file>